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1" d="100"/>
          <a:sy n="71" d="100"/>
        </p:scale>
        <p:origin x="3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5458-DB7B-4BB8-89B7-D9EEAB04E1E7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12F-29D1-4A98-929E-86F6DB350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8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5458-DB7B-4BB8-89B7-D9EEAB04E1E7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12F-29D1-4A98-929E-86F6DB350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5458-DB7B-4BB8-89B7-D9EEAB04E1E7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12F-29D1-4A98-929E-86F6DB350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5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5458-DB7B-4BB8-89B7-D9EEAB04E1E7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12F-29D1-4A98-929E-86F6DB350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5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5458-DB7B-4BB8-89B7-D9EEAB04E1E7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12F-29D1-4A98-929E-86F6DB350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0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5458-DB7B-4BB8-89B7-D9EEAB04E1E7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12F-29D1-4A98-929E-86F6DB350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646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5458-DB7B-4BB8-89B7-D9EEAB04E1E7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12F-29D1-4A98-929E-86F6DB350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66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5458-DB7B-4BB8-89B7-D9EEAB04E1E7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12F-29D1-4A98-929E-86F6DB350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7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5458-DB7B-4BB8-89B7-D9EEAB04E1E7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12F-29D1-4A98-929E-86F6DB350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81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5458-DB7B-4BB8-89B7-D9EEAB04E1E7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12F-29D1-4A98-929E-86F6DB350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5458-DB7B-4BB8-89B7-D9EEAB04E1E7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012F-29D1-4A98-929E-86F6DB350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3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D5458-DB7B-4BB8-89B7-D9EEAB04E1E7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0012F-29D1-4A98-929E-86F6DB350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2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George Washington High School</a:t>
            </a:r>
            <a:br>
              <a:rPr lang="en-US" dirty="0" smtClean="0"/>
            </a:br>
            <a:r>
              <a:rPr lang="en-US" dirty="0" smtClean="0"/>
              <a:t>Instrumental </a:t>
            </a:r>
            <a:r>
              <a:rPr lang="en-US" smtClean="0"/>
              <a:t>Music Program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58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Commitment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your child!</a:t>
            </a:r>
          </a:p>
          <a:p>
            <a:r>
              <a:rPr lang="en-US" dirty="0" smtClean="0"/>
              <a:t>Rent/purchase equipment as needed</a:t>
            </a:r>
          </a:p>
          <a:p>
            <a:pPr lvl="1"/>
            <a:r>
              <a:rPr lang="en-US" dirty="0" smtClean="0"/>
              <a:t>Contact music teacher if there is a financial issue</a:t>
            </a:r>
          </a:p>
          <a:p>
            <a:r>
              <a:rPr lang="en-US" dirty="0" smtClean="0"/>
              <a:t>Arrange for your child to be at school for all afterschool rehearsals</a:t>
            </a:r>
          </a:p>
          <a:p>
            <a:r>
              <a:rPr lang="en-US" dirty="0" smtClean="0"/>
              <a:t>Attend performances</a:t>
            </a:r>
          </a:p>
        </p:txBody>
      </p:sp>
    </p:spTree>
    <p:extLst>
      <p:ext uri="{BB962C8B-B14F-4D97-AF65-F5344CB8AC3E}">
        <p14:creationId xmlns:p14="http://schemas.microsoft.com/office/powerpoint/2010/main" val="26655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Commitment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a B or better average in academic classes so you can be excused</a:t>
            </a:r>
          </a:p>
          <a:p>
            <a:r>
              <a:rPr lang="en-US" dirty="0" smtClean="0"/>
              <a:t>Come prepared for lessons and practices</a:t>
            </a:r>
          </a:p>
          <a:p>
            <a:r>
              <a:rPr lang="en-US" dirty="0" smtClean="0"/>
              <a:t>Attend all after school practices</a:t>
            </a:r>
          </a:p>
          <a:p>
            <a:pPr lvl="1"/>
            <a:r>
              <a:rPr lang="en-US" dirty="0" smtClean="0"/>
              <a:t>Exception:</a:t>
            </a:r>
            <a:r>
              <a:rPr lang="en-US" baseline="0" dirty="0" smtClean="0"/>
              <a:t> </a:t>
            </a:r>
            <a:r>
              <a:rPr lang="en-US" dirty="0" smtClean="0"/>
              <a:t>Documented illness</a:t>
            </a:r>
          </a:p>
          <a:p>
            <a:r>
              <a:rPr lang="en-US" dirty="0" smtClean="0"/>
              <a:t>Practice at least 30 minutes per day</a:t>
            </a:r>
          </a:p>
        </p:txBody>
      </p:sp>
    </p:spTree>
    <p:extLst>
      <p:ext uri="{BB962C8B-B14F-4D97-AF65-F5344CB8AC3E}">
        <p14:creationId xmlns:p14="http://schemas.microsoft.com/office/powerpoint/2010/main" val="205073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Commitment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Lessons</a:t>
            </a:r>
          </a:p>
          <a:p>
            <a:pPr lvl="1"/>
            <a:r>
              <a:rPr lang="en-US" dirty="0" smtClean="0"/>
              <a:t>absence from class permitted without penalty for students with B or better average</a:t>
            </a:r>
          </a:p>
          <a:p>
            <a:pPr lvl="1"/>
            <a:r>
              <a:rPr lang="en-US" dirty="0" smtClean="0"/>
              <a:t>No charge for lessons</a:t>
            </a:r>
          </a:p>
          <a:p>
            <a:r>
              <a:rPr lang="en-US" dirty="0" smtClean="0"/>
              <a:t>Instruments</a:t>
            </a:r>
          </a:p>
          <a:p>
            <a:pPr lvl="1"/>
            <a:r>
              <a:rPr lang="en-US" dirty="0" smtClean="0"/>
              <a:t>Some larger instruments available to borrow (personal mouthpiece needed)</a:t>
            </a:r>
          </a:p>
          <a:p>
            <a:pPr lvl="1"/>
            <a:r>
              <a:rPr lang="en-US" dirty="0" smtClean="0"/>
              <a:t>Discounts at local music stores for rental/purchase</a:t>
            </a:r>
          </a:p>
          <a:p>
            <a:r>
              <a:rPr lang="en-US" dirty="0" smtClean="0"/>
              <a:t>Teachers and Aides</a:t>
            </a:r>
          </a:p>
        </p:txBody>
      </p:sp>
    </p:spTree>
    <p:extLst>
      <p:ext uri="{BB962C8B-B14F-4D97-AF65-F5344CB8AC3E}">
        <p14:creationId xmlns:p14="http://schemas.microsoft.com/office/powerpoint/2010/main" val="367956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Commitment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Participate in “Parents of Musicians” </a:t>
            </a:r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Sell tickets</a:t>
            </a:r>
          </a:p>
          <a:p>
            <a:pPr lvl="1"/>
            <a:r>
              <a:rPr lang="en-US" dirty="0" smtClean="0"/>
              <a:t>Snack sales at musical performance events</a:t>
            </a:r>
          </a:p>
          <a:p>
            <a:pPr lvl="1"/>
            <a:r>
              <a:rPr lang="en-US" smtClean="0"/>
              <a:t>Fundraising </a:t>
            </a:r>
            <a:r>
              <a:rPr lang="en-US" dirty="0" smtClean="0"/>
              <a:t>activities to help defer costs of programs</a:t>
            </a:r>
          </a:p>
          <a:p>
            <a:pPr lvl="1"/>
            <a:r>
              <a:rPr lang="en-US" dirty="0" smtClean="0"/>
              <a:t>Road crew when needed</a:t>
            </a:r>
          </a:p>
          <a:p>
            <a:pPr lvl="1"/>
            <a:r>
              <a:rPr lang="en-US" dirty="0" smtClean="0"/>
              <a:t>Supervisory assistance when traveling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9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cap="none" dirty="0"/>
              <a:t>Looking f</a:t>
            </a:r>
            <a:r>
              <a:rPr lang="en-US" cap="none" dirty="0" smtClean="0"/>
              <a:t>orward to a </a:t>
            </a:r>
            <a:r>
              <a:rPr lang="en-US" cap="none" dirty="0"/>
              <a:t>w</a:t>
            </a:r>
            <a:r>
              <a:rPr lang="en-US" cap="none" dirty="0" smtClean="0"/>
              <a:t>onderfully musical year!</a:t>
            </a:r>
            <a:endParaRPr lang="en-US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School          Students          Parents</a:t>
            </a:r>
          </a:p>
        </p:txBody>
      </p:sp>
    </p:spTree>
    <p:extLst>
      <p:ext uri="{BB962C8B-B14F-4D97-AF65-F5344CB8AC3E}">
        <p14:creationId xmlns:p14="http://schemas.microsoft.com/office/powerpoint/2010/main" val="282314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Class – credit </a:t>
            </a:r>
          </a:p>
          <a:p>
            <a:pPr lvl="1"/>
            <a:r>
              <a:rPr lang="en-US" dirty="0" smtClean="0"/>
              <a:t>Introduction to Music</a:t>
            </a:r>
          </a:p>
          <a:p>
            <a:pPr lvl="1"/>
            <a:r>
              <a:rPr lang="en-US" dirty="0" smtClean="0"/>
              <a:t>AP Music</a:t>
            </a:r>
          </a:p>
          <a:p>
            <a:pPr lvl="1"/>
            <a:r>
              <a:rPr lang="en-US" dirty="0" smtClean="0"/>
              <a:t>Concert Band</a:t>
            </a:r>
          </a:p>
          <a:p>
            <a:r>
              <a:rPr lang="en-US" dirty="0" smtClean="0"/>
              <a:t>Lessons</a:t>
            </a:r>
          </a:p>
          <a:p>
            <a:pPr lvl="1"/>
            <a:r>
              <a:rPr lang="en-US" dirty="0" smtClean="0"/>
              <a:t>One per week</a:t>
            </a:r>
          </a:p>
          <a:p>
            <a:pPr lvl="1"/>
            <a:r>
              <a:rPr lang="en-US" dirty="0" smtClean="0"/>
              <a:t>Attendance required</a:t>
            </a:r>
          </a:p>
          <a:p>
            <a:pPr lvl="1"/>
            <a:r>
              <a:rPr lang="en-US" dirty="0" smtClean="0"/>
              <a:t>Rotating schedule</a:t>
            </a:r>
          </a:p>
          <a:p>
            <a:pPr lvl="1"/>
            <a:r>
              <a:rPr lang="en-US" dirty="0" smtClean="0"/>
              <a:t>30 min per night of practice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Bands</a:t>
            </a:r>
          </a:p>
          <a:p>
            <a:pPr lvl="1"/>
            <a:r>
              <a:rPr lang="en-US" dirty="0" smtClean="0"/>
              <a:t>Concert (credit)</a:t>
            </a:r>
          </a:p>
          <a:p>
            <a:pPr lvl="1"/>
            <a:r>
              <a:rPr lang="en-US" dirty="0" smtClean="0"/>
              <a:t>Marching</a:t>
            </a:r>
          </a:p>
          <a:p>
            <a:pPr lvl="1"/>
            <a:r>
              <a:rPr lang="en-US" dirty="0" smtClean="0"/>
              <a:t>Jazz</a:t>
            </a:r>
          </a:p>
          <a:p>
            <a:pPr lvl="1"/>
            <a:r>
              <a:rPr lang="en-US" dirty="0" smtClean="0"/>
              <a:t>Woodwind Ensemble</a:t>
            </a:r>
          </a:p>
          <a:p>
            <a:pPr lvl="1"/>
            <a:r>
              <a:rPr lang="en-US" dirty="0" smtClean="0"/>
              <a:t>Drum and Bugle Corp</a:t>
            </a:r>
          </a:p>
          <a:p>
            <a:pPr lvl="1"/>
            <a:r>
              <a:rPr lang="en-US" dirty="0" smtClean="0"/>
              <a:t>Brass Quartet</a:t>
            </a:r>
          </a:p>
          <a:p>
            <a:r>
              <a:rPr lang="en-US" dirty="0" smtClean="0"/>
              <a:t>Orchestra</a:t>
            </a:r>
          </a:p>
          <a:p>
            <a:pPr lvl="1"/>
            <a:r>
              <a:rPr lang="en-US" dirty="0" smtClean="0"/>
              <a:t>Symphony</a:t>
            </a:r>
          </a:p>
          <a:p>
            <a:pPr lvl="1"/>
            <a:r>
              <a:rPr lang="en-US" dirty="0" smtClean="0"/>
              <a:t>String Quartet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00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George Washington High School Instrumental Music Program </vt:lpstr>
      <vt:lpstr>Parent Commitment</vt:lpstr>
      <vt:lpstr>Student Commitment</vt:lpstr>
      <vt:lpstr>School Commitment</vt:lpstr>
      <vt:lpstr>Parent Commitment (Continued)</vt:lpstr>
      <vt:lpstr>Looking forward to a wonderfully musical year!</vt:lpstr>
      <vt:lpstr>Opportunities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Washington High School Instrumental Music Program</dc:title>
  <dc:creator>Anita Verno</dc:creator>
  <cp:lastModifiedBy>April Johnson</cp:lastModifiedBy>
  <cp:revision>3</cp:revision>
  <dcterms:created xsi:type="dcterms:W3CDTF">2012-09-09T16:41:10Z</dcterms:created>
  <dcterms:modified xsi:type="dcterms:W3CDTF">2014-10-27T13:48:07Z</dcterms:modified>
</cp:coreProperties>
</file>