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61" d="100"/>
          <a:sy n="61" d="100"/>
        </p:scale>
        <p:origin x="6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5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6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6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3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3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9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5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3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1E8C-39B0-43C8-853D-1FC45469DD7D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3795-9BE4-405B-9610-56465CCB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Fair Trade and Chocolate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Promoting a Fair and Sustainable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Nature of Chocolate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America</a:t>
            </a:r>
          </a:p>
          <a:p>
            <a:r>
              <a:rPr lang="en-US" dirty="0" smtClean="0"/>
              <a:t>Africa</a:t>
            </a:r>
          </a:p>
          <a:p>
            <a:r>
              <a:rPr lang="en-US" dirty="0" smtClean="0"/>
              <a:t>Asia</a:t>
            </a:r>
          </a:p>
        </p:txBody>
      </p:sp>
    </p:spTree>
    <p:extLst>
      <p:ext uri="{BB962C8B-B14F-4D97-AF65-F5344CB8AC3E}">
        <p14:creationId xmlns:p14="http://schemas.microsoft.com/office/powerpoint/2010/main" val="25303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Fair Trade?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Above-market prices to growers</a:t>
            </a:r>
          </a:p>
          <a:p>
            <a:r>
              <a:rPr lang="en-US" dirty="0" smtClean="0"/>
              <a:t>No slavery used in production of cocoa</a:t>
            </a:r>
          </a:p>
          <a:p>
            <a:r>
              <a:rPr lang="en-US" dirty="0" smtClean="0"/>
              <a:t>Sustainable practices</a:t>
            </a:r>
          </a:p>
          <a:p>
            <a:r>
              <a:rPr lang="en-US" dirty="0" smtClean="0"/>
              <a:t>Benefits to trading partners’ communities</a:t>
            </a:r>
          </a:p>
        </p:txBody>
      </p:sp>
    </p:spTree>
    <p:extLst>
      <p:ext uri="{BB962C8B-B14F-4D97-AF65-F5344CB8AC3E}">
        <p14:creationId xmlns:p14="http://schemas.microsoft.com/office/powerpoint/2010/main" val="8600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Is</a:t>
            </a:r>
            <a:r>
              <a:rPr lang="en-US" baseline="0" dirty="0" smtClean="0"/>
              <a:t> Cocoa Fair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spend $13</a:t>
            </a:r>
            <a:r>
              <a:rPr lang="en-US" baseline="0" dirty="0" smtClean="0"/>
              <a:t> billion a year on cocoa products</a:t>
            </a:r>
          </a:p>
          <a:p>
            <a:r>
              <a:rPr lang="en-US" baseline="0" dirty="0" smtClean="0"/>
              <a:t>More than 42,000 fair-trade cocoa farmers</a:t>
            </a:r>
          </a:p>
          <a:p>
            <a:r>
              <a:rPr lang="en-US" baseline="0" dirty="0" smtClean="0"/>
              <a:t>Fair-trade certified chocolate available from 10 origins</a:t>
            </a:r>
          </a:p>
        </p:txBody>
      </p:sp>
    </p:spTree>
    <p:extLst>
      <p:ext uri="{BB962C8B-B14F-4D97-AF65-F5344CB8AC3E}">
        <p14:creationId xmlns:p14="http://schemas.microsoft.com/office/powerpoint/2010/main" val="22061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Cocoa importers work </a:t>
            </a:r>
            <a:r>
              <a:rPr lang="en-US" smtClean="0"/>
              <a:t>with</a:t>
            </a:r>
            <a:r>
              <a:rPr lang="en-US" baseline="0" smtClean="0"/>
              <a:t> fair-trade </a:t>
            </a:r>
            <a:r>
              <a:rPr lang="en-US" baseline="0" dirty="0" smtClean="0"/>
              <a:t>cooperatives</a:t>
            </a:r>
          </a:p>
          <a:p>
            <a:r>
              <a:rPr lang="en-US" baseline="0" dirty="0" smtClean="0"/>
              <a:t>Beans are tracked back to their origins</a:t>
            </a:r>
          </a:p>
          <a:p>
            <a:r>
              <a:rPr lang="en-US" baseline="0" dirty="0" smtClean="0"/>
              <a:t>Quality control of fermentation levels</a:t>
            </a:r>
          </a:p>
        </p:txBody>
      </p:sp>
    </p:spTree>
    <p:extLst>
      <p:ext uri="{BB962C8B-B14F-4D97-AF65-F5344CB8AC3E}">
        <p14:creationId xmlns:p14="http://schemas.microsoft.com/office/powerpoint/2010/main" val="38775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Fair Trade and Chocolate</vt:lpstr>
      <vt:lpstr>The Global Nature of Chocolate</vt:lpstr>
      <vt:lpstr>What Is Fair Trade? </vt:lpstr>
      <vt:lpstr>How Big Is Cocoa Fair Trade?</vt:lpstr>
      <vt:lpstr>Ensuring Quality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</dc:creator>
  <cp:lastModifiedBy>April Johnson</cp:lastModifiedBy>
  <cp:revision>9</cp:revision>
  <dcterms:created xsi:type="dcterms:W3CDTF">2010-05-18T16:13:03Z</dcterms:created>
  <dcterms:modified xsi:type="dcterms:W3CDTF">2014-10-23T15:18:52Z</dcterms:modified>
</cp:coreProperties>
</file>