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322" autoAdjust="0"/>
  </p:normalViewPr>
  <p:slideViewPr>
    <p:cSldViewPr>
      <p:cViewPr varScale="1">
        <p:scale>
          <a:sx n="61" d="100"/>
          <a:sy n="61" d="100"/>
        </p:scale>
        <p:origin x="6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450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7CF07-CD71-4B01-B79E-A3122B5B0461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E89CF-8948-44D1-9031-87DC04E10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151A-D5E3-4DFD-8871-1C00B366EFF6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C491-DF25-4328-BEDB-A79D352584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C491-DF25-4328-BEDB-A79D3525848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7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BCCC-157C-47F8-AB57-1117AB7B0D0B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82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00B9-FD18-4736-839D-27BA36A1AC6C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0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1E82-48DA-47EB-A7FB-EC28261147EB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8F8-CF79-409B-AB1C-C233EB1B16A4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04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71A2-A410-47E2-A3F7-18CB7C8D1B30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7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16CA-E6AB-4CBC-9066-6225B508544F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6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948-C6E3-43A5-99E8-C24C7C53FBAE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5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AF52-E523-4B65-9913-16D4F6BEFD02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3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B527-1886-4F50-A801-DB094A5C3FCD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7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80FB-1DB3-4D21-8F97-79EB4BBE8742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B520-C2F0-4322-8810-31CE02729F6D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5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9501-99BB-46EF-BD3D-B8DD4411950A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F809-E29B-4D83-BB97-C88BDB2E58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Chocolate Museum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Celebrating the history and contributions of chocolate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760" y="1066800"/>
            <a:ext cx="1752600" cy="120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0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2005</a:t>
            </a:r>
          </a:p>
          <a:p>
            <a:r>
              <a:rPr lang="en-US" dirty="0" smtClean="0"/>
              <a:t>Founding donors</a:t>
            </a:r>
          </a:p>
          <a:p>
            <a:r>
              <a:rPr lang="en-US" dirty="0" smtClean="0"/>
              <a:t>Our mission</a:t>
            </a:r>
          </a:p>
          <a:p>
            <a:r>
              <a:rPr lang="en-US" dirty="0" smtClean="0"/>
              <a:t>Exhibits and programs</a:t>
            </a:r>
          </a:p>
        </p:txBody>
      </p:sp>
    </p:spTree>
    <p:extLst>
      <p:ext uri="{BB962C8B-B14F-4D97-AF65-F5344CB8AC3E}">
        <p14:creationId xmlns:p14="http://schemas.microsoft.com/office/powerpoint/2010/main" val="29989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Founded in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“Designer” chocolates catapult the industry</a:t>
            </a:r>
          </a:p>
          <a:p>
            <a:r>
              <a:rPr lang="en-US" dirty="0" smtClean="0"/>
              <a:t>Economic drivers of growth</a:t>
            </a:r>
          </a:p>
          <a:p>
            <a:r>
              <a:rPr lang="en-US" dirty="0" smtClean="0"/>
              <a:t>Fair trade comes of age</a:t>
            </a:r>
          </a:p>
          <a:p>
            <a:r>
              <a:rPr lang="en-US" dirty="0" smtClean="0"/>
              <a:t>Need for public education</a:t>
            </a:r>
          </a:p>
          <a:p>
            <a:r>
              <a:rPr lang="en-US" dirty="0" smtClean="0"/>
              <a:t>Opportunities for leveraging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Founding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chocolate producers</a:t>
            </a:r>
          </a:p>
          <a:p>
            <a:r>
              <a:rPr lang="en-US" dirty="0" smtClean="0"/>
              <a:t>Fair trade organizations</a:t>
            </a:r>
          </a:p>
          <a:p>
            <a:r>
              <a:rPr lang="en-US" dirty="0" smtClean="0"/>
              <a:t>National corporate sponsors</a:t>
            </a:r>
          </a:p>
          <a:p>
            <a:r>
              <a:rPr lang="en-US" dirty="0" smtClean="0"/>
              <a:t>International corporate sponsors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promote education and understanding of the chocolate-producing industry to help it continue to grow and be a vital part of our world’s cultures and economies.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and travelling exhibits</a:t>
            </a:r>
          </a:p>
          <a:p>
            <a:r>
              <a:rPr lang="en-US" dirty="0" smtClean="0"/>
              <a:t>Educational programs</a:t>
            </a:r>
          </a:p>
          <a:p>
            <a:r>
              <a:rPr lang="en-US" dirty="0" smtClean="0"/>
              <a:t>Entertaining museum visits</a:t>
            </a:r>
          </a:p>
          <a:p>
            <a:r>
              <a:rPr lang="en-US" dirty="0" smtClean="0"/>
              <a:t>Examination of political and economic issues</a:t>
            </a:r>
          </a:p>
        </p:txBody>
      </p:sp>
    </p:spTree>
    <p:extLst>
      <p:ext uri="{BB962C8B-B14F-4D97-AF65-F5344CB8AC3E}">
        <p14:creationId xmlns:p14="http://schemas.microsoft.com/office/powerpoint/2010/main" val="11330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Exhibits &amp;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Chocolate in the Media (interactive exhibit)</a:t>
            </a:r>
          </a:p>
          <a:p>
            <a:r>
              <a:rPr lang="en-US" dirty="0" smtClean="0"/>
              <a:t>Chocolate in the Mayan Culture (educational program)</a:t>
            </a:r>
          </a:p>
          <a:p>
            <a:r>
              <a:rPr lang="en-US" dirty="0" smtClean="0"/>
              <a:t>Exploring Chocolate’s Role in Religion (online tutorial)</a:t>
            </a:r>
          </a:p>
          <a:p>
            <a:r>
              <a:rPr lang="en-US" dirty="0" smtClean="0"/>
              <a:t>Growing and Processing of Cacao (podcast)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Benefitted</a:t>
            </a:r>
            <a:endParaRPr lang="en-US" dirty="0"/>
          </a:p>
        </p:txBody>
      </p:sp>
      <p:pic>
        <p:nvPicPr>
          <p:cNvPr id="1026" name="Picture 2" descr="C:\Users\Nancy Muir\AppData\Local\Microsoft\Windows\Temporary Internet Files\Content.IE5\VIXZA932\MM900186544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223541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ncy Muir\AppData\Local\Microsoft\Windows\Temporary Internet Files\Content.IE5\8AD16X0B\MM90018656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857" y="147341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19400" y="383333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Ghana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61857" y="295386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Madagascar</a:t>
            </a:r>
            <a:endParaRPr lang="en-US" dirty="0"/>
          </a:p>
        </p:txBody>
      </p:sp>
      <p:pic>
        <p:nvPicPr>
          <p:cNvPr id="1028" name="Picture 4" descr="C:\Users\Nancy Muir\AppData\Local\Microsoft\Windows\Temporary Internet Files\Content.IE5\LJL1VUOZ\MC9001289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48" y="1727700"/>
            <a:ext cx="947810" cy="79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57376" y="255187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pic>
        <p:nvPicPr>
          <p:cNvPr id="1029" name="Picture 5" descr="C:\Users\Nancy Muir\AppData\Local\Microsoft\Windows\Temporary Internet Files\Content.IE5\VIXZA932\MM90018653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018002"/>
            <a:ext cx="1061357" cy="106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384471" y="5235333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Congo</a:t>
            </a:r>
            <a:endParaRPr lang="en-US" dirty="0"/>
          </a:p>
        </p:txBody>
      </p:sp>
      <p:pic>
        <p:nvPicPr>
          <p:cNvPr id="1030" name="Picture 6" descr="C:\Users\Nancy Muir\AppData\Local\Microsoft\Windows\Temporary Internet Files\Content.IE5\LJL1VUOZ\MC90012887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4727365"/>
            <a:ext cx="965316" cy="69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36914" y="5627132"/>
            <a:ext cx="96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pic>
        <p:nvPicPr>
          <p:cNvPr id="1031" name="Picture 7" descr="C:\Users\Nancy Muir\AppData\Local\Microsoft\Windows\Temporary Internet Files\Content.IE5\LJL1VUOZ\MC90012888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481" y="2531847"/>
            <a:ext cx="914400" cy="7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405824" y="3443015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Tanzania</a:t>
            </a:r>
            <a:endParaRPr lang="en-US" dirty="0"/>
          </a:p>
        </p:txBody>
      </p:sp>
      <p:pic>
        <p:nvPicPr>
          <p:cNvPr id="1032" name="Picture 8" descr="C:\Users\Nancy Muir\AppData\Local\Microsoft\Windows\Temporary Internet Files\Content.IE5\VIXZA932\MM900186586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304939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095750" y="5627132"/>
            <a:ext cx="96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Boston, Massachusetts</a:t>
            </a:r>
          </a:p>
          <a:p>
            <a:r>
              <a:rPr lang="en-US" dirty="0" smtClean="0"/>
              <a:t>thechocolatemuseum@emcp.net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411064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6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5742</TotalTime>
  <Words>163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Chocolate Museum</vt:lpstr>
      <vt:lpstr>About Us</vt:lpstr>
      <vt:lpstr>Founded in 2005</vt:lpstr>
      <vt:lpstr>Founding Donors</vt:lpstr>
      <vt:lpstr>Our Mission</vt:lpstr>
      <vt:lpstr>Exhibits and Programs</vt:lpstr>
      <vt:lpstr>Recent Exhibits &amp; Programs</vt:lpstr>
      <vt:lpstr>Countries Benefitted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Muir</dc:creator>
  <cp:lastModifiedBy>April Johnson</cp:lastModifiedBy>
  <cp:revision>33</cp:revision>
  <dcterms:created xsi:type="dcterms:W3CDTF">2010-06-16T19:28:52Z</dcterms:created>
  <dcterms:modified xsi:type="dcterms:W3CDTF">2014-10-23T15:25:16Z</dcterms:modified>
</cp:coreProperties>
</file>